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0691813" cy="7559675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236" y="12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04515" y="685800"/>
            <a:ext cx="48495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64478" y="1094388"/>
            <a:ext cx="9963000" cy="30168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64468" y="1693927"/>
            <a:ext cx="4677000" cy="5021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650483" y="1693927"/>
            <a:ext cx="4677000" cy="5021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64468" y="816630"/>
            <a:ext cx="3283500" cy="11106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64468" y="2042457"/>
            <a:ext cx="3283500" cy="46731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73245" y="661638"/>
            <a:ext cx="7445700" cy="6012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184"/>
            <a:ext cx="5346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10447" y="1812541"/>
            <a:ext cx="4730100" cy="21786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10447" y="4120005"/>
            <a:ext cx="4730100" cy="18153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775715" y="1064257"/>
            <a:ext cx="4486500" cy="5431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64468" y="6218168"/>
            <a:ext cx="7014300" cy="889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64468" y="1625801"/>
            <a:ext cx="9963000" cy="28860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64468" y="4633192"/>
            <a:ext cx="9963000" cy="19119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235925" y="5244875"/>
            <a:ext cx="10187400" cy="2016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570600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5</a:t>
            </a:r>
            <a:endParaRPr sz="6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Coins</a:t>
            </a:r>
            <a:endParaRPr sz="3000"/>
          </a:p>
        </p:txBody>
      </p:sp>
      <p:sp>
        <p:nvSpPr>
          <p:cNvPr id="56" name="Google Shape;56;p13"/>
          <p:cNvSpPr/>
          <p:nvPr/>
        </p:nvSpPr>
        <p:spPr>
          <a:xfrm>
            <a:off x="2606475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4</a:t>
            </a:r>
            <a:endParaRPr sz="6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Coins</a:t>
            </a:r>
            <a:endParaRPr sz="3000"/>
          </a:p>
        </p:txBody>
      </p:sp>
      <p:sp>
        <p:nvSpPr>
          <p:cNvPr id="57" name="Google Shape;57;p13"/>
          <p:cNvSpPr/>
          <p:nvPr/>
        </p:nvSpPr>
        <p:spPr>
          <a:xfrm>
            <a:off x="4642363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3</a:t>
            </a:r>
            <a:endParaRPr sz="6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Coins</a:t>
            </a:r>
            <a:endParaRPr sz="3000"/>
          </a:p>
        </p:txBody>
      </p:sp>
      <p:sp>
        <p:nvSpPr>
          <p:cNvPr id="58" name="Google Shape;58;p13"/>
          <p:cNvSpPr/>
          <p:nvPr/>
        </p:nvSpPr>
        <p:spPr>
          <a:xfrm>
            <a:off x="6678263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2</a:t>
            </a:r>
            <a:endParaRPr sz="6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Coins</a:t>
            </a:r>
            <a:endParaRPr sz="3000"/>
          </a:p>
        </p:txBody>
      </p:sp>
      <p:sp>
        <p:nvSpPr>
          <p:cNvPr id="59" name="Google Shape;59;p13"/>
          <p:cNvSpPr/>
          <p:nvPr/>
        </p:nvSpPr>
        <p:spPr>
          <a:xfrm>
            <a:off x="8714150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1</a:t>
            </a:r>
            <a:endParaRPr sz="6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Coin</a:t>
            </a:r>
            <a:endParaRPr sz="3000"/>
          </a:p>
        </p:txBody>
      </p:sp>
      <p:sp>
        <p:nvSpPr>
          <p:cNvPr id="60" name="Google Shape;60;p13"/>
          <p:cNvSpPr/>
          <p:nvPr/>
        </p:nvSpPr>
        <p:spPr>
          <a:xfrm>
            <a:off x="570600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Actions</a:t>
            </a:r>
            <a:endParaRPr sz="3000"/>
          </a:p>
        </p:txBody>
      </p:sp>
      <p:sp>
        <p:nvSpPr>
          <p:cNvPr id="61" name="Google Shape;61;p13"/>
          <p:cNvSpPr/>
          <p:nvPr/>
        </p:nvSpPr>
        <p:spPr>
          <a:xfrm>
            <a:off x="2606475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Actions</a:t>
            </a:r>
            <a:endParaRPr sz="3000"/>
          </a:p>
        </p:txBody>
      </p:sp>
      <p:sp>
        <p:nvSpPr>
          <p:cNvPr id="62" name="Google Shape;62;p13"/>
          <p:cNvSpPr/>
          <p:nvPr/>
        </p:nvSpPr>
        <p:spPr>
          <a:xfrm>
            <a:off x="4642350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Actions</a:t>
            </a:r>
            <a:endParaRPr sz="3000"/>
          </a:p>
        </p:txBody>
      </p:sp>
      <p:sp>
        <p:nvSpPr>
          <p:cNvPr id="63" name="Google Shape;63;p13"/>
          <p:cNvSpPr/>
          <p:nvPr/>
        </p:nvSpPr>
        <p:spPr>
          <a:xfrm>
            <a:off x="6678225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Actions</a:t>
            </a:r>
            <a:endParaRPr sz="3000"/>
          </a:p>
        </p:txBody>
      </p:sp>
      <p:sp>
        <p:nvSpPr>
          <p:cNvPr id="64" name="Google Shape;64;p13"/>
          <p:cNvSpPr/>
          <p:nvPr/>
        </p:nvSpPr>
        <p:spPr>
          <a:xfrm>
            <a:off x="8714100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Actions</a:t>
            </a:r>
            <a:endParaRPr sz="3000"/>
          </a:p>
        </p:txBody>
      </p:sp>
      <p:cxnSp>
        <p:nvCxnSpPr>
          <p:cNvPr id="65" name="Google Shape;65;p13"/>
          <p:cNvCxnSpPr>
            <a:stCxn id="55" idx="2"/>
            <a:endCxn id="60" idx="0"/>
          </p:cNvCxnSpPr>
          <p:nvPr/>
        </p:nvCxnSpPr>
        <p:spPr>
          <a:xfrm>
            <a:off x="1273050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6" name="Google Shape;66;p13"/>
          <p:cNvCxnSpPr>
            <a:stCxn id="56" idx="2"/>
            <a:endCxn id="61" idx="0"/>
          </p:cNvCxnSpPr>
          <p:nvPr/>
        </p:nvCxnSpPr>
        <p:spPr>
          <a:xfrm>
            <a:off x="3308925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" name="Google Shape;67;p13"/>
          <p:cNvCxnSpPr>
            <a:stCxn id="57" idx="2"/>
            <a:endCxn id="62" idx="0"/>
          </p:cNvCxnSpPr>
          <p:nvPr/>
        </p:nvCxnSpPr>
        <p:spPr>
          <a:xfrm>
            <a:off x="5344813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8" name="Google Shape;68;p13"/>
          <p:cNvCxnSpPr>
            <a:stCxn id="58" idx="2"/>
            <a:endCxn id="63" idx="0"/>
          </p:cNvCxnSpPr>
          <p:nvPr/>
        </p:nvCxnSpPr>
        <p:spPr>
          <a:xfrm>
            <a:off x="7380713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9" name="Google Shape;69;p13"/>
          <p:cNvCxnSpPr>
            <a:stCxn id="59" idx="2"/>
            <a:endCxn id="64" idx="0"/>
          </p:cNvCxnSpPr>
          <p:nvPr/>
        </p:nvCxnSpPr>
        <p:spPr>
          <a:xfrm>
            <a:off x="9416600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0" name="Google Shape;70;p13"/>
          <p:cNvSpPr/>
          <p:nvPr/>
        </p:nvSpPr>
        <p:spPr>
          <a:xfrm>
            <a:off x="570600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71" name="Google Shape;71;p13"/>
          <p:cNvSpPr/>
          <p:nvPr/>
        </p:nvSpPr>
        <p:spPr>
          <a:xfrm>
            <a:off x="2606475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72" name="Google Shape;72;p13"/>
          <p:cNvSpPr/>
          <p:nvPr/>
        </p:nvSpPr>
        <p:spPr>
          <a:xfrm>
            <a:off x="4642350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73" name="Google Shape;73;p13"/>
          <p:cNvSpPr/>
          <p:nvPr/>
        </p:nvSpPr>
        <p:spPr>
          <a:xfrm>
            <a:off x="6678225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74" name="Google Shape;74;p13"/>
          <p:cNvSpPr/>
          <p:nvPr/>
        </p:nvSpPr>
        <p:spPr>
          <a:xfrm>
            <a:off x="8714100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cxnSp>
        <p:nvCxnSpPr>
          <p:cNvPr id="75" name="Google Shape;75;p13"/>
          <p:cNvCxnSpPr>
            <a:stCxn id="60" idx="2"/>
            <a:endCxn id="70" idx="0"/>
          </p:cNvCxnSpPr>
          <p:nvPr/>
        </p:nvCxnSpPr>
        <p:spPr>
          <a:xfrm>
            <a:off x="1273050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6" name="Google Shape;76;p13"/>
          <p:cNvCxnSpPr>
            <a:stCxn id="61" idx="2"/>
            <a:endCxn id="71" idx="0"/>
          </p:cNvCxnSpPr>
          <p:nvPr/>
        </p:nvCxnSpPr>
        <p:spPr>
          <a:xfrm>
            <a:off x="3308925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7" name="Google Shape;77;p13"/>
          <p:cNvCxnSpPr>
            <a:stCxn id="62" idx="2"/>
            <a:endCxn id="72" idx="0"/>
          </p:cNvCxnSpPr>
          <p:nvPr/>
        </p:nvCxnSpPr>
        <p:spPr>
          <a:xfrm>
            <a:off x="5344800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8" name="Google Shape;78;p13"/>
          <p:cNvCxnSpPr>
            <a:stCxn id="63" idx="2"/>
            <a:endCxn id="73" idx="0"/>
          </p:cNvCxnSpPr>
          <p:nvPr/>
        </p:nvCxnSpPr>
        <p:spPr>
          <a:xfrm>
            <a:off x="7380675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9" name="Google Shape;79;p13"/>
          <p:cNvCxnSpPr>
            <a:stCxn id="64" idx="2"/>
            <a:endCxn id="74" idx="0"/>
          </p:cNvCxnSpPr>
          <p:nvPr/>
        </p:nvCxnSpPr>
        <p:spPr>
          <a:xfrm>
            <a:off x="9416550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80" name="Google Shape;80;p13"/>
          <p:cNvSpPr/>
          <p:nvPr/>
        </p:nvSpPr>
        <p:spPr>
          <a:xfrm>
            <a:off x="235925" y="298375"/>
            <a:ext cx="10187400" cy="2016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3"/>
          <p:cNvSpPr txBox="1"/>
          <p:nvPr/>
        </p:nvSpPr>
        <p:spPr>
          <a:xfrm>
            <a:off x="570559" y="216725"/>
            <a:ext cx="9548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/>
              <a:t>States</a:t>
            </a:r>
            <a:endParaRPr sz="2000"/>
          </a:p>
        </p:txBody>
      </p:sp>
      <p:sp>
        <p:nvSpPr>
          <p:cNvPr id="82" name="Google Shape;82;p13"/>
          <p:cNvSpPr txBox="1"/>
          <p:nvPr/>
        </p:nvSpPr>
        <p:spPr>
          <a:xfrm>
            <a:off x="570600" y="6868175"/>
            <a:ext cx="9548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/>
              <a:t>Memory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Custom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Menzinger Manuel</cp:lastModifiedBy>
  <cp:revision>1</cp:revision>
  <dcterms:modified xsi:type="dcterms:W3CDTF">2022-11-05T06:28:50Z</dcterms:modified>
</cp:coreProperties>
</file>